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904054840"/>
        <c:axId val="904050920"/>
        <c:axId val="0"/>
      </c:bar3DChart>
      <c:catAx>
        <c:axId val="904054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050920"/>
        <c:crosses val="autoZero"/>
        <c:auto val="1"/>
        <c:lblAlgn val="ctr"/>
        <c:lblOffset val="100"/>
        <c:noMultiLvlLbl val="0"/>
      </c:catAx>
      <c:valAx>
        <c:axId val="90405092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054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05700"/>
            <a:ext cx="30480000" cy="26898600"/>
          </a:xfrm>
          <a:prstGeom prst="roundRect">
            <a:avLst>
              <a:gd name="adj" fmla="val 3005"/>
            </a:avLst>
          </a:prstGeom>
          <a:solidFill>
            <a:srgbClr val="FFFFFF">
              <a:alpha val="8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8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11257208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9816076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A987B2-4844-4464-8AEA-41E13C4FD589}"/>
</file>

<file path=customXml/itemProps2.xml><?xml version="1.0" encoding="utf-8"?>
<ds:datastoreItem xmlns:ds="http://schemas.openxmlformats.org/officeDocument/2006/customXml" ds:itemID="{5F809340-C421-4CDE-8F8B-70C0E4E39186}"/>
</file>

<file path=customXml/itemProps3.xml><?xml version="1.0" encoding="utf-8"?>
<ds:datastoreItem xmlns:ds="http://schemas.openxmlformats.org/officeDocument/2006/customXml" ds:itemID="{AB2393EF-E52F-4F6A-B7F8-C4EA79EF3B7D}"/>
</file>

<file path=docProps/app.xml><?xml version="1.0" encoding="utf-8"?>
<Properties xmlns="http://schemas.openxmlformats.org/officeDocument/2006/extended-properties" xmlns:vt="http://schemas.openxmlformats.org/officeDocument/2006/docPropsVTypes">
  <Template/>
  <TotalTime>375</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42</cp:revision>
  <dcterms:created xsi:type="dcterms:W3CDTF">2012-03-16T16:35:55Z</dcterms:created>
  <dcterms:modified xsi:type="dcterms:W3CDTF">2017-04-06T15:44:14Z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